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63E0-8427-41EE-BB98-0609DEC92143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988E-3173-4DA5-958B-D8D61B3FDE2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 la </a:t>
            </a:r>
            <a:r>
              <a:rPr lang="en-CA" dirty="0" err="1" smtClean="0"/>
              <a:t>semence</a:t>
            </a:r>
            <a:r>
              <a:rPr lang="en-CA" dirty="0" smtClean="0"/>
              <a:t> à la </a:t>
            </a:r>
            <a:r>
              <a:rPr lang="en-CA" dirty="0" err="1" smtClean="0"/>
              <a:t>récolte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Devinez</a:t>
            </a:r>
            <a:r>
              <a:rPr lang="en-CA" dirty="0" smtClean="0"/>
              <a:t> </a:t>
            </a:r>
            <a:r>
              <a:rPr lang="en-CA" dirty="0" err="1" smtClean="0"/>
              <a:t>quel</a:t>
            </a:r>
            <a:r>
              <a:rPr lang="en-CA" baseline="0" dirty="0" smtClean="0"/>
              <a:t> aliment </a:t>
            </a:r>
            <a:r>
              <a:rPr lang="en-CA" baseline="0" dirty="0" err="1" smtClean="0"/>
              <a:t>provient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quelle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semence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8D52-052B-4B25-9424-65D1464F25C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 la </a:t>
            </a:r>
            <a:r>
              <a:rPr lang="en-CA" dirty="0" err="1" smtClean="0"/>
              <a:t>semence</a:t>
            </a:r>
            <a:r>
              <a:rPr lang="en-CA" dirty="0" smtClean="0"/>
              <a:t> à la </a:t>
            </a:r>
            <a:r>
              <a:rPr lang="en-CA" dirty="0" err="1" smtClean="0"/>
              <a:t>récolte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Tournesol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8D52-052B-4B25-9424-65D1464F25CE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 la </a:t>
            </a:r>
            <a:r>
              <a:rPr lang="en-CA" dirty="0" err="1" smtClean="0"/>
              <a:t>semence</a:t>
            </a:r>
            <a:r>
              <a:rPr lang="en-CA" dirty="0" smtClean="0"/>
              <a:t> à la </a:t>
            </a:r>
            <a:r>
              <a:rPr lang="en-CA" dirty="0" err="1" smtClean="0"/>
              <a:t>récolte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Laitue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8D52-052B-4B25-9424-65D1464F25CE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 la </a:t>
            </a:r>
            <a:r>
              <a:rPr lang="en-CA" dirty="0" err="1" smtClean="0"/>
              <a:t>semence</a:t>
            </a:r>
            <a:r>
              <a:rPr lang="en-CA" dirty="0" smtClean="0"/>
              <a:t> à la </a:t>
            </a:r>
            <a:r>
              <a:rPr lang="en-CA" dirty="0" err="1" smtClean="0"/>
              <a:t>récolte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Radis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8D52-052B-4B25-9424-65D1464F25C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 la </a:t>
            </a:r>
            <a:r>
              <a:rPr lang="en-CA" dirty="0" err="1" smtClean="0"/>
              <a:t>semence</a:t>
            </a:r>
            <a:r>
              <a:rPr lang="en-CA" dirty="0" smtClean="0"/>
              <a:t> à la </a:t>
            </a:r>
            <a:r>
              <a:rPr lang="en-CA" dirty="0" err="1" smtClean="0"/>
              <a:t>récolte</a:t>
            </a:r>
            <a:r>
              <a:rPr lang="en-CA" dirty="0" smtClean="0"/>
              <a:t>.</a:t>
            </a:r>
          </a:p>
          <a:p>
            <a:r>
              <a:rPr lang="en-CA" dirty="0" smtClean="0"/>
              <a:t>Haricot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8D52-052B-4B25-9424-65D1464F25C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 la </a:t>
            </a:r>
            <a:r>
              <a:rPr lang="en-CA" dirty="0" err="1" smtClean="0"/>
              <a:t>semence</a:t>
            </a:r>
            <a:r>
              <a:rPr lang="en-CA" dirty="0" smtClean="0"/>
              <a:t> à 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récolte</a:t>
            </a:r>
            <a:r>
              <a:rPr lang="en-CA" baseline="0" dirty="0" smtClean="0"/>
              <a:t>.</a:t>
            </a:r>
          </a:p>
          <a:p>
            <a:r>
              <a:rPr lang="en-CA" baseline="0" dirty="0" err="1" smtClean="0"/>
              <a:t>Pois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28D52-052B-4B25-9424-65D1464F25C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3EFB-0A5F-4219-92E5-3CED261E3A85}" type="datetimeFigureOut">
              <a:rPr lang="en-CA" smtClean="0"/>
              <a:pPr/>
              <a:t>26/06/2014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28FA-0D48-40B2-BE21-98DACF605B1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docid=1YRnuAsGVyPvGM&amp;tbnid=ReXmBangGi0RLM:&amp;ved=0CAUQjRw&amp;url=http://commons.wikimedia.org/wiki/File:Lettuce.compost.jpg&amp;ei=FK-MU8S7C8OZqAb16YJ4&amp;bvm=bv.67720277,d.aWw&amp;psig=AFQjCNEoL2jHyIzGjklSnVAFp17Ve8RTPw&amp;ust=1401815170148908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hyperlink" Target="http://1.bp.blogspot.com/-ydVtB5orFn4/TiP3berHy7I/AAAAAAAAAO8/3Q5_rIy_GgE/s1600/DSC_0719.JPG" TargetMode="External"/><Relationship Id="rId17" Type="http://schemas.openxmlformats.org/officeDocument/2006/relationships/hyperlink" Target="http://www.google.ca/url?sa=i&amp;rct=j&amp;q=&amp;esrc=s&amp;source=images&amp;cd=&amp;cad=rja&amp;uact=8&amp;docid=MRfNdjwHyPkJnM&amp;tbnid=tl8epF4xSaW-bM:&amp;ved=0CAUQjRw&amp;url=http://thedelicioustruth.blogspot.com/2010/04/existential-musings-from-bewildered.html&amp;ei=PrKMU6vINpKEqgb324KIAQ&amp;bvm=bv.67720277,d.aWw&amp;psig=AFQjCNGv2HGikYtY-k8wCYQ0o8vcrcoaFA&amp;ust=1401815984933229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upload.wikimedia.org/wikipedia/commons/4/40/Sunflower_sky_backdrop.jpg" TargetMode="External"/><Relationship Id="rId15" Type="http://schemas.openxmlformats.org/officeDocument/2006/relationships/hyperlink" Target="http://upload.wikimedia.org/wikipedia/commons/b/bc/Doperwt_rijserwt_peulen_Pisum_sativum.jpg" TargetMode="External"/><Relationship Id="rId10" Type="http://schemas.openxmlformats.org/officeDocument/2006/relationships/hyperlink" Target="http://www.google.ca/url?sa=i&amp;rct=j&amp;q=&amp;esrc=s&amp;source=images&amp;cd=&amp;cad=rja&amp;uact=8&amp;docid=eF96Mnr1Rng_4M&amp;tbnid=rmk7OeZ5p5vVsM:&amp;ved=0CAUQjRw&amp;url=http://organicgrowersschool.org/for-gardeners/seeds-vs-transplants/&amp;ei=bbuMU5AzjY-oBpncguAK&amp;bvm=bv.67720277,d.aWw&amp;psig=AFQjCNF3btayBQCfEMREWMRK0mHxrNquWw&amp;ust=1401818343672341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4/40/Sunflower_sky_backdrop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ca/url?sa=i&amp;rct=j&amp;q=&amp;esrc=s&amp;source=images&amp;cd=&amp;cad=rja&amp;uact=8&amp;docid=1YRnuAsGVyPvGM&amp;tbnid=ReXmBangGi0RLM:&amp;ved=0CAUQjRw&amp;url=http://commons.wikimedia.org/wiki/File:Lettuce.compost.jpg&amp;ei=FK-MU8S7C8OZqAb16YJ4&amp;bvm=bv.67720277,d.aWw&amp;psig=AFQjCNEoL2jHyIzGjklSnVAFp17Ve8RTPw&amp;ust=14018151701489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MRfNdjwHyPkJnM&amp;tbnid=tl8epF4xSaW-bM:&amp;ved=0CAUQjRw&amp;url=http://thedelicioustruth.blogspot.com/2010/04/existential-musings-from-bewildered.html&amp;ei=PrKMU6vINpKEqgb324KIAQ&amp;bvm=bv.67720277,d.aWw&amp;psig=AFQjCNGv2HGikYtY-k8wCYQ0o8vcrcoaFA&amp;ust=140181598493322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1.bp.blogspot.com/-ydVtB5orFn4/TiP3berHy7I/AAAAAAAAAO8/3Q5_rIy_GgE/s1600/DSC_0719.JPG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docid=eF96Mnr1Rng_4M&amp;tbnid=rmk7OeZ5p5vVsM:&amp;ved=0CAUQjRw&amp;url=http://organicgrowersschool.org/for-gardeners/seeds-vs-transplants/&amp;ei=bbuMU5AzjY-oBpncguAK&amp;bvm=bv.67720277,d.aWw&amp;psig=AFQjCNF3btayBQCfEMREWMRK0mHxrNquWw&amp;ust=14018183436723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b/bc/Doperwt_rijserwt_peulen_Pisum_sativu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7030A0"/>
                </a:solidFill>
                <a:latin typeface="Century Gothic" pitchFamily="34" charset="0"/>
              </a:rPr>
              <a:t>Match the Seed to the Crop</a:t>
            </a:r>
          </a:p>
          <a:p>
            <a:pPr algn="ctr"/>
            <a:r>
              <a:rPr lang="en-CA" sz="2400" b="1" dirty="0" smtClean="0">
                <a:solidFill>
                  <a:srgbClr val="7030A0"/>
                </a:solidFill>
                <a:latin typeface="Century Gothic" pitchFamily="34" charset="0"/>
              </a:rPr>
              <a:t>Guess Which Food Grows from Which Seed  </a:t>
            </a:r>
            <a:endParaRPr lang="en-CA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54" name="Picture 11" descr="http://www.grow-it-organically.com/images/bbean-jade-vh1v-l.jpg"/>
          <p:cNvPicPr>
            <a:picLocks noChangeAspect="1" noChangeArrowheads="1"/>
          </p:cNvPicPr>
          <p:nvPr/>
        </p:nvPicPr>
        <p:blipFill>
          <a:blip r:embed="rId3" cstate="print"/>
          <a:srcRect l="9496" b="9508"/>
          <a:stretch>
            <a:fillRect/>
          </a:stretch>
        </p:blipFill>
        <p:spPr bwMode="auto">
          <a:xfrm>
            <a:off x="7092280" y="3068960"/>
            <a:ext cx="1296144" cy="1892370"/>
          </a:xfrm>
          <a:prstGeom prst="rect">
            <a:avLst/>
          </a:prstGeom>
          <a:noFill/>
        </p:spPr>
      </p:pic>
      <p:pic>
        <p:nvPicPr>
          <p:cNvPr id="6153" name="Picture 80" descr="MyGarden 7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1656184" cy="1315205"/>
          </a:xfrm>
          <a:prstGeom prst="rect">
            <a:avLst/>
          </a:prstGeom>
          <a:noFill/>
        </p:spPr>
      </p:pic>
      <p:pic>
        <p:nvPicPr>
          <p:cNvPr id="6152" name="Picture 17" descr="File:Sunflower sky backdro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203" t="22923" r="24556" b="18558"/>
          <a:stretch>
            <a:fillRect/>
          </a:stretch>
        </p:blipFill>
        <p:spPr bwMode="auto">
          <a:xfrm>
            <a:off x="4499992" y="1556792"/>
            <a:ext cx="1635108" cy="1512168"/>
          </a:xfrm>
          <a:prstGeom prst="rect">
            <a:avLst/>
          </a:prstGeom>
          <a:noFill/>
        </p:spPr>
      </p:pic>
      <p:pic>
        <p:nvPicPr>
          <p:cNvPr id="6150" name="Picture 62" descr="20100321 garden 012 pea planting!"/>
          <p:cNvPicPr>
            <a:picLocks noChangeAspect="1" noChangeArrowheads="1"/>
          </p:cNvPicPr>
          <p:nvPr/>
        </p:nvPicPr>
        <p:blipFill>
          <a:blip r:embed="rId7" cstate="print"/>
          <a:srcRect t="19287" r="4953" b="26154"/>
          <a:stretch>
            <a:fillRect/>
          </a:stretch>
        </p:blipFill>
        <p:spPr bwMode="auto">
          <a:xfrm>
            <a:off x="6588223" y="1484784"/>
            <a:ext cx="1825275" cy="1397124"/>
          </a:xfrm>
          <a:prstGeom prst="rect">
            <a:avLst/>
          </a:prstGeom>
          <a:noFill/>
        </p:spPr>
      </p:pic>
      <p:pic>
        <p:nvPicPr>
          <p:cNvPr id="6149" name="Picture 5" descr="http://upload.wikimedia.org/wikipedia/commons/a/a9/Lettuce.compos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48235" t="28848"/>
          <a:stretch>
            <a:fillRect/>
          </a:stretch>
        </p:blipFill>
        <p:spPr bwMode="auto">
          <a:xfrm>
            <a:off x="4788024" y="4941168"/>
            <a:ext cx="1573907" cy="1492297"/>
          </a:xfrm>
          <a:prstGeom prst="rect">
            <a:avLst/>
          </a:prstGeom>
          <a:noFill/>
        </p:spPr>
      </p:pic>
      <p:pic>
        <p:nvPicPr>
          <p:cNvPr id="6148" name="irc_mi" descr="http://organicgrowersschool.org/wp-content/uploads/2013/06/bean-seeds-in-han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7761" t="17540" r="17488" b="22115"/>
          <a:stretch>
            <a:fillRect/>
          </a:stretch>
        </p:blipFill>
        <p:spPr bwMode="auto">
          <a:xfrm>
            <a:off x="2555776" y="5013176"/>
            <a:ext cx="1862526" cy="1368152"/>
          </a:xfrm>
          <a:prstGeom prst="rect">
            <a:avLst/>
          </a:prstGeom>
          <a:noFill/>
        </p:spPr>
      </p:pic>
      <p:pic>
        <p:nvPicPr>
          <p:cNvPr id="6147" name="Picture 26" descr="Radish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8313" r="8246"/>
          <a:stretch>
            <a:fillRect/>
          </a:stretch>
        </p:blipFill>
        <p:spPr bwMode="auto">
          <a:xfrm>
            <a:off x="539552" y="4941168"/>
            <a:ext cx="1728192" cy="1366206"/>
          </a:xfrm>
          <a:prstGeom prst="rect">
            <a:avLst/>
          </a:prstGeom>
          <a:noFill/>
        </p:spPr>
      </p:pic>
      <p:pic>
        <p:nvPicPr>
          <p:cNvPr id="6146" name="Picture 68" descr="The Benefits of Sunflower Seeds for Your Eyes"/>
          <p:cNvPicPr>
            <a:picLocks noChangeAspect="1" noChangeArrowheads="1"/>
          </p:cNvPicPr>
          <p:nvPr/>
        </p:nvPicPr>
        <p:blipFill>
          <a:blip r:embed="rId14" cstate="print"/>
          <a:srcRect l="4855" t="8063" r="18149" b="16837"/>
          <a:stretch>
            <a:fillRect/>
          </a:stretch>
        </p:blipFill>
        <p:spPr bwMode="auto">
          <a:xfrm>
            <a:off x="6732240" y="5085184"/>
            <a:ext cx="2106221" cy="1369690"/>
          </a:xfrm>
          <a:prstGeom prst="rect">
            <a:avLst/>
          </a:prstGeom>
          <a:noFill/>
        </p:spPr>
      </p:pic>
      <p:pic>
        <p:nvPicPr>
          <p:cNvPr id="6145" name="Picture 85" descr="File:Doperwt rijserwt peulen Pisum sativum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 l="7637" b="10464"/>
          <a:stretch>
            <a:fillRect/>
          </a:stretch>
        </p:blipFill>
        <p:spPr bwMode="auto">
          <a:xfrm>
            <a:off x="539552" y="1412776"/>
            <a:ext cx="1336747" cy="1722115"/>
          </a:xfrm>
          <a:prstGeom prst="rect">
            <a:avLst/>
          </a:prstGeom>
          <a:noFill/>
        </p:spPr>
      </p:pic>
      <p:pic>
        <p:nvPicPr>
          <p:cNvPr id="6155" name="irc_mi" descr="http://2.bp.blogspot.com/_VA0H6DVnESU/S9ZLrB6Fs2I/AAAAAAAABIY/PpsX_a4B9QA/s1600/Radish+Seeds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 l="19896" t="26891" r="20226" b="8749"/>
          <a:stretch>
            <a:fillRect/>
          </a:stretch>
        </p:blipFill>
        <p:spPr bwMode="auto">
          <a:xfrm>
            <a:off x="2339752" y="1556792"/>
            <a:ext cx="1726307" cy="1484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3968" y="335699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latin typeface="Century Gothic" pitchFamily="34" charset="0"/>
              </a:rPr>
              <a:t>?</a:t>
            </a:r>
            <a:endParaRPr lang="en-CA" sz="72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Match the Seed to the Crop</a:t>
            </a:r>
            <a:endParaRPr lang="en-CA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46" name="Picture 68" descr="The Benefits of Sunflower Seeds for Your Eyes"/>
          <p:cNvPicPr>
            <a:picLocks noChangeAspect="1" noChangeArrowheads="1"/>
          </p:cNvPicPr>
          <p:nvPr/>
        </p:nvPicPr>
        <p:blipFill>
          <a:blip r:embed="rId3" cstate="print"/>
          <a:srcRect l="4855" t="8063" r="18149" b="16837"/>
          <a:stretch>
            <a:fillRect/>
          </a:stretch>
        </p:blipFill>
        <p:spPr bwMode="auto">
          <a:xfrm>
            <a:off x="395536" y="1916832"/>
            <a:ext cx="3767161" cy="2449810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>
            <a:off x="3419872" y="1700808"/>
            <a:ext cx="4752528" cy="4308286"/>
            <a:chOff x="3419872" y="1700808"/>
            <a:chExt cx="4752528" cy="4308286"/>
          </a:xfrm>
        </p:grpSpPr>
        <p:pic>
          <p:nvPicPr>
            <p:cNvPr id="6152" name="Picture 17" descr="File:Sunflower sky backdrop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5203" t="22923" r="24556" b="18558"/>
            <a:stretch>
              <a:fillRect/>
            </a:stretch>
          </p:blipFill>
          <p:spPr bwMode="auto">
            <a:xfrm>
              <a:off x="5220072" y="1700808"/>
              <a:ext cx="2952328" cy="287436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419872" y="5301208"/>
              <a:ext cx="23569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solidFill>
                    <a:srgbClr val="7030A0"/>
                  </a:solidFill>
                </a:rPr>
                <a:t>Sunflower</a:t>
              </a:r>
              <a:endParaRPr lang="en-CA" sz="4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Match the Seed to the Crop</a:t>
            </a:r>
            <a:endParaRPr lang="en-CA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53" name="Picture 80" descr="MyGarden 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88560"/>
            <a:ext cx="3528392" cy="2801959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>
            <a:off x="3419872" y="1412776"/>
            <a:ext cx="4752528" cy="4596318"/>
            <a:chOff x="3419872" y="1412776"/>
            <a:chExt cx="4752528" cy="4596318"/>
          </a:xfrm>
        </p:grpSpPr>
        <p:pic>
          <p:nvPicPr>
            <p:cNvPr id="6149" name="Picture 5" descr="http://upload.wikimedia.org/wikipedia/commons/a/a9/Lettuce.compos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48235" t="28848"/>
            <a:stretch>
              <a:fillRect/>
            </a:stretch>
          </p:blipFill>
          <p:spPr bwMode="auto">
            <a:xfrm>
              <a:off x="4968606" y="1412776"/>
              <a:ext cx="3203794" cy="303767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419872" y="5301208"/>
              <a:ext cx="17540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solidFill>
                    <a:srgbClr val="7030A0"/>
                  </a:solidFill>
                </a:rPr>
                <a:t>Lettuce</a:t>
              </a:r>
              <a:endParaRPr lang="en-CA" sz="4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Match the Seed to the Crop</a:t>
            </a:r>
            <a:endParaRPr lang="en-CA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55" name="irc_mi" descr="http://2.bp.blogspot.com/_VA0H6DVnESU/S9ZLrB6Fs2I/AAAAAAAABIY/PpsX_a4B9QA/s1600/Radish+Seed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9896" t="26891" r="20226" b="8749"/>
          <a:stretch>
            <a:fillRect/>
          </a:stretch>
        </p:blipFill>
        <p:spPr bwMode="auto">
          <a:xfrm>
            <a:off x="755576" y="1911158"/>
            <a:ext cx="2952328" cy="25384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3419872" y="1844824"/>
            <a:ext cx="4896544" cy="4164270"/>
            <a:chOff x="3419872" y="1844824"/>
            <a:chExt cx="4896544" cy="4164270"/>
          </a:xfrm>
        </p:grpSpPr>
        <p:pic>
          <p:nvPicPr>
            <p:cNvPr id="6147" name="Picture 26" descr="Radishe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8313" r="8246"/>
            <a:stretch>
              <a:fillRect/>
            </a:stretch>
          </p:blipFill>
          <p:spPr bwMode="auto">
            <a:xfrm>
              <a:off x="5004048" y="1844824"/>
              <a:ext cx="3312368" cy="261856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419872" y="5301208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solidFill>
                    <a:srgbClr val="7030A0"/>
                  </a:solidFill>
                </a:rPr>
                <a:t>Radish</a:t>
              </a:r>
              <a:endParaRPr lang="en-CA" sz="4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Match the Seed to the Crop</a:t>
            </a:r>
            <a:endParaRPr lang="en-CA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48" name="irc_mi" descr="http://organicgrowersschool.org/wp-content/uploads/2013/06/bean-seeds-in-han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761" t="17540" r="17488" b="22115"/>
          <a:stretch>
            <a:fillRect/>
          </a:stretch>
        </p:blipFill>
        <p:spPr bwMode="auto">
          <a:xfrm>
            <a:off x="539552" y="1844823"/>
            <a:ext cx="3816424" cy="2803423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>
            <a:off x="3707904" y="1245173"/>
            <a:ext cx="4392488" cy="4763921"/>
            <a:chOff x="3707904" y="1245173"/>
            <a:chExt cx="4392488" cy="4763921"/>
          </a:xfrm>
        </p:grpSpPr>
        <p:pic>
          <p:nvPicPr>
            <p:cNvPr id="6154" name="Picture 11" descr="http://www.grow-it-organically.com/images/bbean-jade-vh1v-l.jpg"/>
            <p:cNvPicPr>
              <a:picLocks noChangeAspect="1" noChangeArrowheads="1"/>
            </p:cNvPicPr>
            <p:nvPr/>
          </p:nvPicPr>
          <p:blipFill>
            <a:blip r:embed="rId5" cstate="print"/>
            <a:srcRect l="9496" b="9508"/>
            <a:stretch>
              <a:fillRect/>
            </a:stretch>
          </p:blipFill>
          <p:spPr bwMode="auto">
            <a:xfrm>
              <a:off x="5364088" y="1245173"/>
              <a:ext cx="2736304" cy="399500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707904" y="5301208"/>
              <a:ext cx="12586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solidFill>
                    <a:srgbClr val="7030A0"/>
                  </a:solidFill>
                </a:rPr>
                <a:t>Bean</a:t>
              </a:r>
              <a:endParaRPr lang="en-CA" sz="4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7030A0"/>
                </a:solidFill>
                <a:latin typeface="Century Gothic" pitchFamily="34" charset="0"/>
              </a:rPr>
              <a:t>Match the Seed to the Crop</a:t>
            </a:r>
            <a:endParaRPr lang="en-CA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50" name="Picture 62" descr="20100321 garden 012 pea planting!"/>
          <p:cNvPicPr>
            <a:picLocks noChangeAspect="1" noChangeArrowheads="1"/>
          </p:cNvPicPr>
          <p:nvPr/>
        </p:nvPicPr>
        <p:blipFill>
          <a:blip r:embed="rId3" cstate="print"/>
          <a:srcRect t="19287" r="4953" b="26154"/>
          <a:stretch>
            <a:fillRect/>
          </a:stretch>
        </p:blipFill>
        <p:spPr bwMode="auto">
          <a:xfrm>
            <a:off x="539552" y="1844824"/>
            <a:ext cx="4032448" cy="3086565"/>
          </a:xfrm>
          <a:prstGeom prst="rect">
            <a:avLst/>
          </a:prstGeom>
          <a:noFill/>
        </p:spPr>
      </p:pic>
      <p:grpSp>
        <p:nvGrpSpPr>
          <p:cNvPr id="3" name="Group 5"/>
          <p:cNvGrpSpPr/>
          <p:nvPr/>
        </p:nvGrpSpPr>
        <p:grpSpPr>
          <a:xfrm>
            <a:off x="3635896" y="1268760"/>
            <a:ext cx="4833096" cy="5028366"/>
            <a:chOff x="3635896" y="1268760"/>
            <a:chExt cx="4833096" cy="5028366"/>
          </a:xfrm>
        </p:grpSpPr>
        <p:pic>
          <p:nvPicPr>
            <p:cNvPr id="6145" name="Picture 85" descr="File:Doperwt rijserwt peulen Pisum sativum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7637" b="10464"/>
            <a:stretch>
              <a:fillRect/>
            </a:stretch>
          </p:blipFill>
          <p:spPr bwMode="auto">
            <a:xfrm>
              <a:off x="5148064" y="1268760"/>
              <a:ext cx="3320928" cy="427831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635896" y="5589240"/>
              <a:ext cx="11654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b="1" dirty="0" smtClean="0">
                  <a:solidFill>
                    <a:srgbClr val="7030A0"/>
                  </a:solidFill>
                </a:rPr>
                <a:t>Peas</a:t>
              </a:r>
              <a:endParaRPr lang="en-CA" sz="4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110</Words>
  <Application>Microsoft Office PowerPoint</Application>
  <PresentationFormat>On-screen Show (4:3)</PresentationFormat>
  <Paragraphs>31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marie</cp:lastModifiedBy>
  <cp:revision>4</cp:revision>
  <dcterms:created xsi:type="dcterms:W3CDTF">2014-06-16T18:50:48Z</dcterms:created>
  <dcterms:modified xsi:type="dcterms:W3CDTF">2014-06-26T19:22:11Z</dcterms:modified>
</cp:coreProperties>
</file>